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6" r:id="rId8"/>
    <p:sldId id="264" r:id="rId9"/>
    <p:sldId id="265" r:id="rId10"/>
    <p:sldId id="267" r:id="rId11"/>
    <p:sldId id="268" r:id="rId12"/>
    <p:sldId id="269" r:id="rId13"/>
    <p:sldId id="270" r:id="rId14"/>
    <p:sldId id="261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E8C1-9A58-4097-AB8C-36876395C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045A9-B03D-490A-BF7C-CE687263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14BB4-94B4-4614-9B60-19475962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A3E05-8E82-4222-9141-5D967299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EBBF1-85A2-4725-82DB-ABE79217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25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E04B-9237-486B-AAA2-5F097B83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D83AD-76B0-4EF2-A713-2358959D0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A6014-DFA1-46D2-8C43-B0466F19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B7633-8149-463A-931E-C3C22ED1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509B-D749-4310-9902-7639BF85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9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478ED-FBCC-42A8-BC6D-149003EE5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30D35-EAB8-47B1-B795-9D2B0F245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A7BE2-A5DB-4833-BDE1-FE7E1BB77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B15F7-1FFC-4DFE-914D-2F4814B9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B0157-DB23-48BE-A3D5-F26D7BD1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1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6FED-0293-4416-A16E-2D04B018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1CB5E-0B80-4F3F-A064-EB29DA45B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38B90-02FC-4112-828F-3E0762F2D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1AC21-F9EA-434F-9D38-E0E297BA0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47DF5-60DE-4C76-A14B-E498F97A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1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F926-1524-4146-BBAF-526C7A1E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F33F3-D601-48C0-969E-91F2EA593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4D937-5EDC-4C3C-B7EB-0F303F0D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2591A-FFED-4025-96EC-636CDAFF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E614-C9B8-47D7-B538-B251D966C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2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47FD-298D-43E0-9AA0-EA07B413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DA75-CD6A-4C36-A5AB-3035DFDC8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011BB-B6DE-414B-ADDE-5E75812B8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28600-F174-4ECA-8840-FBB6E4510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A27F8-C996-44B8-B22B-06E9C086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54C99-BACA-4215-A753-13B09338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4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F1BC-4AD1-424F-82DA-9D978306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C8D7F-C96C-4389-A777-E66AF9F1F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1BA00-79A7-45B4-955C-D11543C74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85A217-778E-46A2-8DCE-A963AAFA3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B39CB5-9993-417E-8CED-00DBB72EE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F4F5B-19D3-41FE-875D-41C02292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8F22D-3802-433D-9E46-919DBEE4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E9D235-F06B-4CF5-9993-5F24B716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0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DD75-CA05-43A4-9379-C40E1B19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6B044-190E-4F1E-B5FF-C240E0D0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62B92-6DE0-4D28-BFE0-3AF61995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56A65-D121-4F87-8579-D92BD56B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7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C0C55-04B6-4A47-ADDB-559FA4E75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CDA34-8565-415F-8F1F-23833136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394F4-CD6C-4AEC-948A-F097473C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9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F42A-D6AD-4C37-BD90-80929A51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B8DBF-424D-4530-8EFD-5D30E0EA1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1E24A-3C68-4FE3-B9C0-D764D5224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52891-4F99-4BFF-823C-EC8015A92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5EDDE-3D2C-4483-9FD6-A3EA91B7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A3DF9-8080-4EF8-A823-BF1FCC0A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2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F5FE-FB46-416F-B407-473EED10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FFD6BD-4032-4C27-971B-47E92519D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DF804-FB61-42B7-BCE9-EF2D274C9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55B01-C2E4-4319-9238-E129E93B7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7031A-1D1E-46A3-8FB8-8E000AF4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A8983-5E79-48C6-87A1-773E69F0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0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6D987F-9283-4F12-8385-D0CFF92C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FCA8A-C138-4F9E-A9EB-24BAEE8B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E6B57-9D61-4E7B-ABE0-F144CC0E7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29D1-3D8A-4B66-B372-41819540DBBB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7F60-527F-44C7-B88A-2A762C5F5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77525-117B-4559-A432-BDABFA338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1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ncer.org/" TargetMode="External"/><Relationship Id="rId2" Type="http://schemas.openxmlformats.org/officeDocument/2006/relationships/hyperlink" Target="https://www.epa.gov/superfund/search-superfund-sites-where-you-live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maps.googleapis.com/maps/api/geocode%20/json?address=1600+Amphitheatre+Parkway,+Mountain+View,+CA&amp;key=YOUR_API_KEY" TargetMode="External"/><Relationship Id="rId4" Type="http://schemas.openxmlformats.org/officeDocument/2006/relationships/hyperlink" Target="https://statecancerprofiles.cancer.gov/index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F408-3930-486A-A9F7-25CA7AB9A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University of Arizona</a:t>
            </a:r>
            <a:br>
              <a:rPr lang="en-US" b="1" dirty="0"/>
            </a:br>
            <a:r>
              <a:rPr lang="en-US" b="1" dirty="0"/>
              <a:t>Data Science Bootcamp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71B2E-D354-4128-91FC-E386FABF3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257" y="3602038"/>
            <a:ext cx="10865222" cy="2735194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Group Project 1</a:t>
            </a:r>
          </a:p>
          <a:p>
            <a:pPr algn="l"/>
            <a:endParaRPr lang="en-US" b="1" dirty="0"/>
          </a:p>
          <a:p>
            <a:pPr algn="l"/>
            <a:endParaRPr lang="en-US" b="1" dirty="0"/>
          </a:p>
          <a:p>
            <a:pPr algn="l"/>
            <a:endParaRPr lang="en-US" b="1" dirty="0"/>
          </a:p>
          <a:p>
            <a:pPr algn="l"/>
            <a:r>
              <a:rPr lang="en-US" b="1" dirty="0"/>
              <a:t>Group Members: </a:t>
            </a:r>
          </a:p>
          <a:p>
            <a:pPr algn="l"/>
            <a:r>
              <a:rPr lang="en-US" b="1" dirty="0"/>
              <a:t>Brenda Daly, Bryan </a:t>
            </a:r>
            <a:r>
              <a:rPr lang="en-US" b="1" dirty="0" err="1"/>
              <a:t>Paynich</a:t>
            </a:r>
            <a:r>
              <a:rPr lang="en-US" b="1" dirty="0"/>
              <a:t>, Anthony </a:t>
            </a:r>
            <a:r>
              <a:rPr lang="en-US" b="1" dirty="0" err="1"/>
              <a:t>Mutwol</a:t>
            </a:r>
            <a:r>
              <a:rPr lang="en-US" b="1" dirty="0"/>
              <a:t>, Frank Garcia</a:t>
            </a:r>
          </a:p>
          <a:p>
            <a:pPr algn="l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622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68F8-ECD3-46F6-A667-57B9601F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Prostate Cancer Heat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95484E-6F78-4D65-94B1-1CD56B250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5"/>
            <a:ext cx="10515599" cy="4667250"/>
          </a:xfrm>
        </p:spPr>
      </p:pic>
    </p:spTree>
    <p:extLst>
      <p:ext uri="{BB962C8B-B14F-4D97-AF65-F5344CB8AC3E}">
        <p14:creationId xmlns:p14="http://schemas.microsoft.com/office/powerpoint/2010/main" val="318191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F523-D020-4EF8-8B5A-172BBAE3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Prostate Cancer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91DEB-7110-4579-A911-ADAAC6D95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8" y="1825625"/>
            <a:ext cx="11158614" cy="4780548"/>
          </a:xfrm>
        </p:spPr>
      </p:pic>
    </p:spTree>
    <p:extLst>
      <p:ext uri="{BB962C8B-B14F-4D97-AF65-F5344CB8AC3E}">
        <p14:creationId xmlns:p14="http://schemas.microsoft.com/office/powerpoint/2010/main" val="29864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93CC-7AC1-4FB7-9665-73B44CA98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Colon Cancer Heat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0309E9-1128-4B85-8754-1D1F85A4F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506514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DB56-F99C-4928-AA87-851FEFA1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Colon Cancer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5D7A5-F970-4685-9690-6746AD61B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4060442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B656-7472-4296-90F2-209C0177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Top five and bottom five states of cancer incidence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79D60C51-7C46-438B-B4D3-3BA33BB1DB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895338"/>
              </p:ext>
            </p:extLst>
          </p:nvPr>
        </p:nvGraphicFramePr>
        <p:xfrm>
          <a:off x="1014744" y="1690688"/>
          <a:ext cx="32385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169185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4957217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Breast Cancer</a:t>
                      </a:r>
                      <a:endParaRPr lang="en-US" sz="12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3488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New Hampshire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143.9</a:t>
                      </a:r>
                      <a:endParaRPr lang="en-US" sz="1000" b="1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692097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District of Columbia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139.7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551613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Massachusetts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137.6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7984912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Rhode Island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135.3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139301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South Dakota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134.3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5972289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8882991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Arkansas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114.7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962259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  <a:highlight>
                            <a:srgbClr val="FFFF00"/>
                          </a:highlight>
                        </a:rPr>
                        <a:t>Arizona</a:t>
                      </a:r>
                      <a:endParaRPr lang="en-US" sz="1000" b="1" i="0" u="none" strike="noStrike">
                        <a:solidFill>
                          <a:srgbClr val="24292E"/>
                        </a:solidFill>
                        <a:effectLst/>
                        <a:highlight>
                          <a:srgbClr val="FF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112.9</a:t>
                      </a:r>
                      <a:endParaRPr lang="en-US" sz="1000" b="1" i="0" u="none" strike="noStrike" dirty="0">
                        <a:solidFill>
                          <a:srgbClr val="24292E"/>
                        </a:solidFill>
                        <a:effectLst/>
                        <a:highlight>
                          <a:srgbClr val="FF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99624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Wyoming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112.6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608911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Texas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111.7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2674439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Puerto Rico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93.2</a:t>
                      </a:r>
                      <a:endParaRPr lang="en-US" sz="10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90586073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444D05F-94D1-4B0B-AF13-A81ABC5E4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838532"/>
              </p:ext>
            </p:extLst>
          </p:nvPr>
        </p:nvGraphicFramePr>
        <p:xfrm>
          <a:off x="6794534" y="1690688"/>
          <a:ext cx="32385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419408088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400035571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1" u="none" strike="noStrike" dirty="0">
                          <a:effectLst/>
                        </a:rPr>
                        <a:t>Colon &amp; Rectum Cancer</a:t>
                      </a:r>
                      <a:endParaRPr lang="en-US" sz="1200" b="1" i="1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73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Mississippi</a:t>
                      </a:r>
                      <a:endParaRPr lang="en-US" sz="10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48.4</a:t>
                      </a:r>
                      <a:endParaRPr lang="en-US" sz="10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753973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West Virginia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47.0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102265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North Dakota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45.7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6419469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Illinois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43.9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844662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Arkansas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43.6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4203758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788793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Rhode Island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35.9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5212757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Oregon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34.8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348153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Colorado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33.8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10219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Arizona</a:t>
                      </a:r>
                      <a:endParaRPr lang="en-US" sz="1000" b="1" i="0" u="none" strike="noStrike" dirty="0">
                        <a:solidFill>
                          <a:srgbClr val="24292E"/>
                        </a:solidFill>
                        <a:effectLst/>
                        <a:highlight>
                          <a:srgbClr val="FF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33.6</a:t>
                      </a:r>
                      <a:endParaRPr lang="en-US" sz="1000" b="1" i="0" u="none" strike="noStrike" dirty="0">
                        <a:solidFill>
                          <a:srgbClr val="24292E"/>
                        </a:solidFill>
                        <a:effectLst/>
                        <a:highlight>
                          <a:srgbClr val="FF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3345693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Wyoming</a:t>
                      </a:r>
                      <a:endParaRPr lang="en-US" sz="10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33.3</a:t>
                      </a:r>
                      <a:endParaRPr lang="en-US" sz="10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63626673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26B83AC-FD2E-438F-A02A-BFA63717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67841"/>
              </p:ext>
            </p:extLst>
          </p:nvPr>
        </p:nvGraphicFramePr>
        <p:xfrm>
          <a:off x="1014744" y="4398594"/>
          <a:ext cx="32385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01214272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3838086779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Lung &amp; Bronchus</a:t>
                      </a:r>
                      <a:endParaRPr lang="en-US" sz="12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8376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West Virginia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80.3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6500000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Arkansas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78.0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80246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Tennessee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75.7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522786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Mississippi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75.0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289239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Missouri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74.2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655325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987590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Idaho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50.7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813916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  <a:highlight>
                            <a:srgbClr val="FFFF00"/>
                          </a:highlight>
                        </a:rPr>
                        <a:t>Arizona</a:t>
                      </a:r>
                      <a:endParaRPr lang="en-US" sz="1000" b="1" i="0" u="none" strike="noStrike">
                        <a:solidFill>
                          <a:srgbClr val="24292E"/>
                        </a:solidFill>
                        <a:effectLst/>
                        <a:highlight>
                          <a:srgbClr val="FF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49.3</a:t>
                      </a:r>
                      <a:endParaRPr lang="en-US" sz="1000" b="1" i="0" u="none" strike="noStrike" dirty="0">
                        <a:solidFill>
                          <a:srgbClr val="24292E"/>
                        </a:solidFill>
                        <a:effectLst/>
                        <a:highlight>
                          <a:srgbClr val="FF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751739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Wyoming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44.5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2334791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Colorado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43.3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404576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Puerto Rico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17.7</a:t>
                      </a:r>
                      <a:endParaRPr lang="en-US" sz="10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11963470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B8F8088-E481-4A26-ADE9-7485D1032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531010"/>
              </p:ext>
            </p:extLst>
          </p:nvPr>
        </p:nvGraphicFramePr>
        <p:xfrm>
          <a:off x="6794534" y="4398594"/>
          <a:ext cx="32385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3415718154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950948402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1" u="none" strike="noStrike" dirty="0">
                          <a:effectLst/>
                        </a:rPr>
                        <a:t>Prostate Cancer</a:t>
                      </a:r>
                      <a:endParaRPr lang="en-US" sz="1200" b="1" i="1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177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Puerto Rico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146.6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6706262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District of Columbia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143.5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47510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Delaware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136.1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923422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New York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131.7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46218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Mississippi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130.6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5609221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6726318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Maine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93.6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9595533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Indiana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92.7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66944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Vermont</a:t>
                      </a:r>
                      <a:endParaRPr lang="en-US" sz="10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92.0</a:t>
                      </a:r>
                      <a:endParaRPr lang="en-US" sz="10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564160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</a:rPr>
                        <a:t>Alaska</a:t>
                      </a:r>
                      <a:endParaRPr lang="en-US" sz="10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</a:rPr>
                        <a:t>79.6</a:t>
                      </a:r>
                      <a:endParaRPr lang="en-US" sz="10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721919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Arizona</a:t>
                      </a:r>
                      <a:endParaRPr lang="en-US" sz="1000" b="1" i="0" u="none" strike="noStrike" dirty="0">
                        <a:solidFill>
                          <a:srgbClr val="24292E"/>
                        </a:solidFill>
                        <a:effectLst/>
                        <a:highlight>
                          <a:srgbClr val="FF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78.6 </a:t>
                      </a:r>
                      <a:endParaRPr lang="en-US" sz="1000" b="1" i="0" u="none" strike="noStrike" dirty="0">
                        <a:solidFill>
                          <a:srgbClr val="24292E"/>
                        </a:solidFill>
                        <a:effectLst/>
                        <a:highlight>
                          <a:srgbClr val="FFFF00"/>
                        </a:highlight>
                        <a:latin typeface="Segoe UI" panose="020B0502040204020203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040173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74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51EE-8AF7-447A-997D-09B306AC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Superfund sites vs incidents of cancer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D4C63-91C1-4415-9559-CE480E9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20" y="1825625"/>
            <a:ext cx="10449180" cy="4351338"/>
          </a:xfrm>
        </p:spPr>
      </p:pic>
    </p:spTree>
    <p:extLst>
      <p:ext uri="{BB962C8B-B14F-4D97-AF65-F5344CB8AC3E}">
        <p14:creationId xmlns:p14="http://schemas.microsoft.com/office/powerpoint/2010/main" val="361658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9C51-91F2-4400-9E7F-ECAE362C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93" y="403411"/>
            <a:ext cx="10515600" cy="1325563"/>
          </a:xfrm>
        </p:spPr>
        <p:txBody>
          <a:bodyPr>
            <a:normAutofit/>
          </a:bodyPr>
          <a:lstStyle/>
          <a:p>
            <a:r>
              <a:rPr lang="en-US" sz="1100" dirty="0"/>
              <a:t>https://www.bing.com/images/search?view=detailV2&amp;ccid=CAawJY9p&amp;id=0FEB0C2658EB3365CB7C684F83B32834CB777B6F&amp;thid=OIP.CAawJY9pYWg-WJVEXbstfAHaEI&amp;mediaurl=https%3a%2f%2fwww.caliper.com%2ffeatured-maps%2fepa-superfund-site-maptitude-map.jpg&amp;exph=725&amp;expw=1299&amp;q=superfund+site&amp;simid=608031814201315119&amp;selectedIndex=27&amp;ajaxhist=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363159-9C76-44B8-8DFD-B863150F6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4" y="1825625"/>
            <a:ext cx="10556755" cy="4628964"/>
          </a:xfrm>
        </p:spPr>
      </p:pic>
    </p:spTree>
    <p:extLst>
      <p:ext uri="{BB962C8B-B14F-4D97-AF65-F5344CB8AC3E}">
        <p14:creationId xmlns:p14="http://schemas.microsoft.com/office/powerpoint/2010/main" val="3295235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D146F-CEC0-4203-8DB2-1DDD46C0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72" y="1825625"/>
            <a:ext cx="11500902" cy="23991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75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77186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B656-7472-4296-90F2-209C0177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a Super Fund site?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FCBEB2-6B82-4E0A-AEE1-65FE0F0BE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30" y="2310606"/>
            <a:ext cx="5574417" cy="3381375"/>
          </a:xfrm>
        </p:spPr>
      </p:pic>
    </p:spTree>
    <p:extLst>
      <p:ext uri="{BB962C8B-B14F-4D97-AF65-F5344CB8AC3E}">
        <p14:creationId xmlns:p14="http://schemas.microsoft.com/office/powerpoint/2010/main" val="325225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B656-7472-4296-90F2-209C0177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Superfund sites directly correlate with the top four cancers in the U.S.?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5723-96F7-4DFC-8A6B-BD5F692A6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102"/>
            <a:ext cx="10515600" cy="43795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Top four cancers: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Lung Cancer</a:t>
            </a:r>
          </a:p>
          <a:p>
            <a:pPr lvl="0"/>
            <a:r>
              <a:rPr lang="en-US" dirty="0"/>
              <a:t>Colon Cancer</a:t>
            </a:r>
          </a:p>
          <a:p>
            <a:pPr lvl="0"/>
            <a:r>
              <a:rPr lang="en-US" dirty="0"/>
              <a:t>Breast Cancer</a:t>
            </a:r>
          </a:p>
          <a:p>
            <a:pPr lvl="0"/>
            <a:r>
              <a:rPr lang="en-US" dirty="0"/>
              <a:t>Prostate Cancer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90B23-40D6-4825-BB86-EDF5AC4B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958" y="3809184"/>
            <a:ext cx="2497744" cy="2423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141A8-B1C2-4D4F-A5F4-11E4DFDF2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5" y="2054955"/>
            <a:ext cx="3571874" cy="25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60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73D307-D762-485D-984F-483A6760F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78279" y="1289076"/>
            <a:ext cx="3873933" cy="4579912"/>
          </a:xfrm>
        </p:spPr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37381-3362-4110-BF93-E1272D145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93603"/>
            <a:ext cx="6157572" cy="5099271"/>
          </a:xfrm>
        </p:spPr>
        <p:txBody>
          <a:bodyPr>
            <a:normAutofit/>
          </a:bodyPr>
          <a:lstStyle/>
          <a:p>
            <a:r>
              <a:rPr lang="en-US" sz="2500" dirty="0"/>
              <a:t>Superfund Data</a:t>
            </a:r>
            <a:endParaRPr lang="en-US" sz="2500" dirty="0">
              <a:hlinkClick r:id="rId2"/>
            </a:endParaRPr>
          </a:p>
          <a:p>
            <a:r>
              <a:rPr lang="en-US" sz="2500" dirty="0">
                <a:hlinkClick r:id="rId2"/>
              </a:rPr>
              <a:t>https://www.epa.gov/superfund/search-superfund-sites-where-you-live</a:t>
            </a:r>
            <a:endParaRPr lang="en-US" sz="2500" dirty="0"/>
          </a:p>
          <a:p>
            <a:endParaRPr lang="en-US" sz="1400" dirty="0"/>
          </a:p>
          <a:p>
            <a:r>
              <a:rPr lang="en-US" sz="2500" dirty="0"/>
              <a:t>Cancer Data for years 2011-2015</a:t>
            </a:r>
          </a:p>
          <a:p>
            <a:r>
              <a:rPr lang="en-US" sz="2500" dirty="0">
                <a:hlinkClick r:id="rId3"/>
              </a:rPr>
              <a:t>www.cancer.org</a:t>
            </a:r>
            <a:endParaRPr lang="en-US" sz="2500" dirty="0"/>
          </a:p>
          <a:p>
            <a:r>
              <a:rPr lang="en-US" sz="2500" dirty="0">
                <a:hlinkClick r:id="rId4"/>
              </a:rPr>
              <a:t>statecancerprofiles.cancer.gov/index.html</a:t>
            </a:r>
            <a:endParaRPr lang="en-US" sz="2500" dirty="0"/>
          </a:p>
          <a:p>
            <a:endParaRPr lang="en-US" sz="2500" dirty="0"/>
          </a:p>
          <a:p>
            <a:r>
              <a:rPr lang="en-US" sz="2500" dirty="0"/>
              <a:t>API Maps</a:t>
            </a:r>
          </a:p>
          <a:p>
            <a:r>
              <a:rPr lang="en-US" sz="2500" u="sng" dirty="0">
                <a:hlinkClick r:id="rId5"/>
              </a:rPr>
              <a:t>https://maps.googleapis.com/maps/api/geocode </a:t>
            </a:r>
            <a:endParaRPr lang="en-US" sz="2500" dirty="0"/>
          </a:p>
          <a:p>
            <a:endParaRPr lang="en-US" sz="2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F2C1E-5F82-4B5F-8752-3EC16FEAAA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52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/>
              <a:t>Data Overview &amp; Sources</a:t>
            </a:r>
          </a:p>
        </p:txBody>
      </p:sp>
    </p:spTree>
    <p:extLst>
      <p:ext uri="{BB962C8B-B14F-4D97-AF65-F5344CB8AC3E}">
        <p14:creationId xmlns:p14="http://schemas.microsoft.com/office/powerpoint/2010/main" val="183593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3C05-50EB-4450-91FE-BF13CA91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847"/>
            <a:ext cx="10515600" cy="759538"/>
          </a:xfrm>
        </p:spPr>
        <p:txBody>
          <a:bodyPr/>
          <a:lstStyle/>
          <a:p>
            <a:pPr algn="ctr"/>
            <a:r>
              <a:rPr lang="en-US" dirty="0"/>
              <a:t>Superfund Count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30521-3A27-4527-B2DD-F81D1DA9E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" y="1062318"/>
            <a:ext cx="11799591" cy="5367821"/>
          </a:xfrm>
        </p:spPr>
      </p:pic>
    </p:spTree>
    <p:extLst>
      <p:ext uri="{BB962C8B-B14F-4D97-AF65-F5344CB8AC3E}">
        <p14:creationId xmlns:p14="http://schemas.microsoft.com/office/powerpoint/2010/main" val="18200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8FAA-4FCE-43DF-BCFD-1ECAA957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022"/>
          </a:xfrm>
        </p:spPr>
        <p:txBody>
          <a:bodyPr/>
          <a:lstStyle/>
          <a:p>
            <a:pPr algn="ctr"/>
            <a:r>
              <a:rPr lang="en-US" dirty="0"/>
              <a:t>Lung Heat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34BC9-5462-4A68-93D6-AD26E7590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4" y="1361089"/>
            <a:ext cx="10928792" cy="4951693"/>
          </a:xfrm>
        </p:spPr>
      </p:pic>
    </p:spTree>
    <p:extLst>
      <p:ext uri="{BB962C8B-B14F-4D97-AF65-F5344CB8AC3E}">
        <p14:creationId xmlns:p14="http://schemas.microsoft.com/office/powerpoint/2010/main" val="319067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9CDD-5767-4066-A529-FC31CA86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Lung Cancer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6947C2-BF83-42CD-9601-A1563EC50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82" y="1825625"/>
            <a:ext cx="10752758" cy="4667250"/>
          </a:xfrm>
        </p:spPr>
      </p:pic>
    </p:spTree>
    <p:extLst>
      <p:ext uri="{BB962C8B-B14F-4D97-AF65-F5344CB8AC3E}">
        <p14:creationId xmlns:p14="http://schemas.microsoft.com/office/powerpoint/2010/main" val="160273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F8D0-F56B-4E47-9799-7A000208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860"/>
          </a:xfrm>
        </p:spPr>
        <p:txBody>
          <a:bodyPr/>
          <a:lstStyle/>
          <a:p>
            <a:pPr algn="ctr"/>
            <a:r>
              <a:rPr lang="en-US" b="1" dirty="0"/>
              <a:t>Breast Cancer Heat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7066CD-E564-46C2-B8F7-A1285DC60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55" y="1310478"/>
            <a:ext cx="10871045" cy="4987635"/>
          </a:xfrm>
        </p:spPr>
      </p:pic>
    </p:spTree>
    <p:extLst>
      <p:ext uri="{BB962C8B-B14F-4D97-AF65-F5344CB8AC3E}">
        <p14:creationId xmlns:p14="http://schemas.microsoft.com/office/powerpoint/2010/main" val="403044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8A5E-EB31-4BDC-B9D5-CBB6A37C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Breast Cancer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8048A1-5492-45B3-9F64-DB53AA29A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42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331</Words>
  <Application>Microsoft Office PowerPoint</Application>
  <PresentationFormat>Widescreen</PresentationFormat>
  <Paragraphs>130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Office Theme</vt:lpstr>
      <vt:lpstr>University of Arizona Data Science Bootcamp </vt:lpstr>
      <vt:lpstr>What is a Super Fund site?</vt:lpstr>
      <vt:lpstr>How do Superfund sites directly correlate with the top four cancers in the U.S.?</vt:lpstr>
      <vt:lpstr>PowerPoint Presentation</vt:lpstr>
      <vt:lpstr>Superfund Count by State</vt:lpstr>
      <vt:lpstr>Lung Heat Map</vt:lpstr>
      <vt:lpstr>Lung Cancer</vt:lpstr>
      <vt:lpstr>Breast Cancer Heat Map</vt:lpstr>
      <vt:lpstr>Breast Cancer</vt:lpstr>
      <vt:lpstr>Prostate Cancer Heat Map</vt:lpstr>
      <vt:lpstr>Prostate Cancer</vt:lpstr>
      <vt:lpstr>Colon Cancer Heat Map</vt:lpstr>
      <vt:lpstr>Colon Cancer</vt:lpstr>
      <vt:lpstr>Top five and bottom five states of cancer incidence</vt:lpstr>
      <vt:lpstr>Superfund sites vs incidents of cancer</vt:lpstr>
      <vt:lpstr>https://www.bing.com/images/search?view=detailV2&amp;ccid=CAawJY9p&amp;id=0FEB0C2658EB3365CB7C684F83B32834CB777B6F&amp;thid=OIP.CAawJY9pYWg-WJVEXbstfAHaEI&amp;mediaurl=https%3a%2f%2fwww.caliper.com%2ffeatured-maps%2fepa-superfund-site-maptitude-map.jpg&amp;exph=725&amp;expw=1299&amp;q=superfund+site&amp;simid=608031814201315119&amp;selectedIndex=27&amp;ajaxhist=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Arizona Data Science Bootcamp</dc:title>
  <dc:creator>Brenda Daly</dc:creator>
  <cp:lastModifiedBy>Brenda Daly</cp:lastModifiedBy>
  <cp:revision>16</cp:revision>
  <dcterms:created xsi:type="dcterms:W3CDTF">2019-01-19T18:22:13Z</dcterms:created>
  <dcterms:modified xsi:type="dcterms:W3CDTF">2019-01-23T19:52:48Z</dcterms:modified>
</cp:coreProperties>
</file>